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GICOIN (GIC)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Secure • Governed • Utility-Driven Token</a:t>
            </a:r>
          </a:p>
          <a:p>
            <a:r>
              <a:t>BNB Smart Chain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Weak or unclear governance in many token projects</a:t>
            </a:r>
          </a:p>
          <a:p>
            <a:pPr/>
            <a:r>
              <a:t>Irreversible losses from wallet compromise or key loss</a:t>
            </a:r>
          </a:p>
          <a:p>
            <a:pPr/>
            <a:r>
              <a:t>Hidden centralized controls reduce trust</a:t>
            </a:r>
          </a:p>
          <a:p>
            <a:pPr/>
            <a:r>
              <a:t>Unsustainable tokenomics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Utility-focused BEP-20 token</a:t>
            </a:r>
          </a:p>
          <a:p>
            <a:pPr/>
            <a:r>
              <a:t>On-chain staking and rewards</a:t>
            </a:r>
          </a:p>
          <a:p>
            <a:pPr/>
            <a:r>
              <a:t>Transparent, token-weighted governance</a:t>
            </a:r>
          </a:p>
          <a:p>
            <a:pPr/>
            <a:r>
              <a:t>Emergency-only, documented security mechanisms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Tokenomics &amp; Parameters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47,000,000 GIC initial supply</a:t>
            </a:r>
          </a:p>
          <a:p>
            <a:pPr/>
            <a:r>
              <a:t>11,000,000 GIC reward pool</a:t>
            </a:r>
          </a:p>
          <a:p>
            <a:pPr/>
            <a:r>
              <a:t>2% transaction tax</a:t>
            </a:r>
          </a:p>
          <a:p>
            <a:pPr/>
            <a:r>
              <a:t>Max transaction: 20,000,000 GIC</a:t>
            </a:r>
          </a:p>
          <a:p>
            <a:pPr/>
            <a:r>
              <a:t>Reward rate: 5 | Governance quorum: 50%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Security &amp;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UUPS upgradeable architecture (ERC1967)</a:t>
            </a:r>
          </a:p>
          <a:p>
            <a:pPr/>
            <a:r>
              <a:t>Merkle-based airdrop support</a:t>
            </a:r>
          </a:p>
          <a:p>
            <a:pPr/>
            <a:r>
              <a:t>Paused-only emergency functions</a:t>
            </a:r>
          </a:p>
          <a:p>
            <a:pPr/>
            <a:r>
              <a:t>On-chain transparency for critical actions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DAO Roadmap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/>
            <a:r>
              <a:t>Phase 1: Foundation &amp; initial governance</a:t>
            </a:r>
          </a:p>
          <a:p>
            <a:pPr/>
            <a:r>
              <a:t>Phase 2: Timelocks &amp; reduced owner privileges</a:t>
            </a:r>
          </a:p>
          <a:p>
            <a:pPr/>
            <a:r>
              <a:t>Phase 3: Full DAO control (treasury &amp; upgrades)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